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9" r:id="rId4"/>
    <p:sldId id="258" r:id="rId5"/>
    <p:sldId id="326" r:id="rId6"/>
    <p:sldId id="328" r:id="rId7"/>
    <p:sldId id="31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316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36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74.png"/><Relationship Id="rId5" Type="http://schemas.openxmlformats.org/officeDocument/2006/relationships/image" Target="../media/image39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xington-data-technology-group/" TargetMode="External"/><Relationship Id="rId2" Type="http://schemas.openxmlformats.org/officeDocument/2006/relationships/hyperlink" Target="https://www.meetup.com/louisville-data-technology-gr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meetup.com/indybi_u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3D73-7A7B-5B18-5D07-DCE27A1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you sponsors! 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452DB67-3E27-8EFA-5F1A-92C83CA1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69" y="4754139"/>
            <a:ext cx="3797536" cy="199370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5F5B2D9-5EAC-9A3F-CD9F-8CBC67DF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8" y="3097439"/>
            <a:ext cx="3797536" cy="168040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B20035-7A5E-4C37-2B4B-E4612797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" y="2219235"/>
            <a:ext cx="3797536" cy="9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D6D5-53EB-39F6-DE29-58F23F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data user groups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95E9-2437-1FCC-FF69-80011D4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Louisville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Thursday of the month, 11:45 am - 1:00 pm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Thursday, May 9, 2024</a:t>
            </a:r>
          </a:p>
          <a:p>
            <a:pPr marL="457200" lvl="1" indent="0">
              <a:buNone/>
            </a:pPr>
            <a:r>
              <a:rPr lang="en-US" sz="2400" b="1" dirty="0"/>
              <a:t>        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1600" b="1" dirty="0"/>
              <a:t>  </a:t>
            </a:r>
            <a:r>
              <a:rPr lang="en-US" sz="2400" b="1" dirty="0"/>
              <a:t>T-SQL Operators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Lexington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Monday of the month, 6:30 - 8:00 pm </a:t>
            </a:r>
          </a:p>
          <a:p>
            <a:r>
              <a:rPr lang="en-US" dirty="0">
                <a:hlinkClick r:id="rId4"/>
              </a:rPr>
              <a:t>Indy BI PASS User Group Meetup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Tuesday of the month, 6:00 - 7:30 pm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37C28-6590-0628-ADAD-EFA17D74B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0" y="3429000"/>
            <a:ext cx="470734" cy="4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5E440-FA86-FC6E-9753-A938D63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27" y="3401218"/>
            <a:ext cx="3314700" cy="1381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64A53-FFA5-519A-E0B4-3292C967172C}"/>
              </a:ext>
            </a:extLst>
          </p:cNvPr>
          <p:cNvSpPr txBox="1"/>
          <p:nvPr/>
        </p:nvSpPr>
        <p:spPr>
          <a:xfrm>
            <a:off x="8421060" y="5295901"/>
            <a:ext cx="165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(Proposed)</a:t>
            </a:r>
          </a:p>
        </p:txBody>
      </p: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speaking!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CBBB-ADCF-4247-0296-A90573B102C5}"/>
              </a:ext>
            </a:extLst>
          </p:cNvPr>
          <p:cNvSpPr txBox="1"/>
          <p:nvPr/>
        </p:nvSpPr>
        <p:spPr>
          <a:xfrm>
            <a:off x="1254642" y="2009554"/>
            <a:ext cx="85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 great skill to learn!</a:t>
            </a:r>
          </a:p>
          <a:p>
            <a:endParaRPr lang="en-US" sz="2400" dirty="0"/>
          </a:p>
          <a:p>
            <a:r>
              <a:rPr lang="en-US" sz="2400" dirty="0"/>
              <a:t>Talk about something that excites </a:t>
            </a:r>
            <a:r>
              <a:rPr lang="en-US" sz="2400" i="1" dirty="0"/>
              <a:t>you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Start with a goal of a lightning talk (15 minutes)</a:t>
            </a:r>
          </a:p>
          <a:p>
            <a:endParaRPr lang="en-US" sz="2400" dirty="0"/>
          </a:p>
          <a:p>
            <a:r>
              <a:rPr lang="en-US" sz="2400" dirty="0"/>
              <a:t>Deliver your content with a friend</a:t>
            </a:r>
          </a:p>
          <a:p>
            <a:endParaRPr lang="en-US" sz="2400" dirty="0"/>
          </a:p>
          <a:p>
            <a:r>
              <a:rPr lang="en-US" sz="2400" dirty="0"/>
              <a:t>Talk local before hitting the road</a:t>
            </a:r>
          </a:p>
        </p:txBody>
      </p:sp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12936</TotalTime>
  <Words>7776</Words>
  <Application>Microsoft Office PowerPoint</Application>
  <PresentationFormat>Widescreen</PresentationFormat>
  <Paragraphs>1435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MS Shell Dlg 2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Thank you sponsors! </vt:lpstr>
      <vt:lpstr>Area data user groups </vt:lpstr>
      <vt:lpstr>Consider speaking!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50</cp:revision>
  <dcterms:created xsi:type="dcterms:W3CDTF">2024-01-27T18:54:49Z</dcterms:created>
  <dcterms:modified xsi:type="dcterms:W3CDTF">2024-04-13T01:14:06Z</dcterms:modified>
</cp:coreProperties>
</file>